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3" r:id="rId2"/>
    <p:sldId id="264" r:id="rId3"/>
    <p:sldId id="265" r:id="rId4"/>
    <p:sldId id="266" r:id="rId5"/>
    <p:sldId id="267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18" Type="http://schemas.openxmlformats.org/officeDocument/2006/relationships/image" Target="../media/image15.emf"/><Relationship Id="rId26" Type="http://schemas.openxmlformats.org/officeDocument/2006/relationships/image" Target="../media/image23.emf"/><Relationship Id="rId3" Type="http://schemas.openxmlformats.org/officeDocument/2006/relationships/audio" Target="../media/audio1.wav"/><Relationship Id="rId21" Type="http://schemas.openxmlformats.org/officeDocument/2006/relationships/image" Target="../media/image18.emf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5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20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24" Type="http://schemas.openxmlformats.org/officeDocument/2006/relationships/image" Target="../media/image21.emf"/><Relationship Id="rId5" Type="http://schemas.openxmlformats.org/officeDocument/2006/relationships/image" Target="../media/image2.jpeg"/><Relationship Id="rId15" Type="http://schemas.openxmlformats.org/officeDocument/2006/relationships/image" Target="../media/image12.emf"/><Relationship Id="rId23" Type="http://schemas.openxmlformats.org/officeDocument/2006/relationships/image" Target="../media/image20.emf"/><Relationship Id="rId10" Type="http://schemas.openxmlformats.org/officeDocument/2006/relationships/image" Target="../media/image7.emf"/><Relationship Id="rId19" Type="http://schemas.openxmlformats.org/officeDocument/2006/relationships/image" Target="../media/image16.emf"/><Relationship Id="rId4" Type="http://schemas.openxmlformats.org/officeDocument/2006/relationships/image" Target="../media/image1.emf"/><Relationship Id="rId9" Type="http://schemas.openxmlformats.org/officeDocument/2006/relationships/image" Target="../media/image6.emf"/><Relationship Id="rId14" Type="http://schemas.openxmlformats.org/officeDocument/2006/relationships/image" Target="../media/image11.emf"/><Relationship Id="rId2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1.emf"/><Relationship Id="rId3" Type="http://schemas.openxmlformats.org/officeDocument/2006/relationships/audio" Target="../media/audio2.wav"/><Relationship Id="rId7" Type="http://schemas.openxmlformats.org/officeDocument/2006/relationships/image" Target="../media/image27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9.emf"/><Relationship Id="rId5" Type="http://schemas.openxmlformats.org/officeDocument/2006/relationships/image" Target="../media/image25.emf"/><Relationship Id="rId15" Type="http://schemas.openxmlformats.org/officeDocument/2006/relationships/image" Target="../media/image33.emf"/><Relationship Id="rId10" Type="http://schemas.openxmlformats.org/officeDocument/2006/relationships/image" Target="../media/image8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Relationship Id="rId1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3" Type="http://schemas.openxmlformats.org/officeDocument/2006/relationships/audio" Target="../media/audio3.wav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35.emf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103</Words>
  <Application>Microsoft Office PowerPoint</Application>
  <PresentationFormat>Экран (4:3)</PresentationFormat>
  <Paragraphs>36</Paragraphs>
  <Slides>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svetl</cp:lastModifiedBy>
  <cp:revision>110</cp:revision>
  <dcterms:created xsi:type="dcterms:W3CDTF">2018-05-17T08:42:44Z</dcterms:created>
  <dcterms:modified xsi:type="dcterms:W3CDTF">2018-09-17T08:12:39Z</dcterms:modified>
</cp:coreProperties>
</file>