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088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5405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19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audio7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26" Type="http://schemas.openxmlformats.org/officeDocument/2006/relationships/image" Target="../media/image71.emf"/><Relationship Id="rId3" Type="http://schemas.openxmlformats.org/officeDocument/2006/relationships/audio" Target="../media/audio8.wav"/><Relationship Id="rId21" Type="http://schemas.openxmlformats.org/officeDocument/2006/relationships/image" Target="../media/image66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5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emf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24" Type="http://schemas.openxmlformats.org/officeDocument/2006/relationships/image" Target="../media/image69.emf"/><Relationship Id="rId5" Type="http://schemas.openxmlformats.org/officeDocument/2006/relationships/image" Target="../media/image50.jpeg"/><Relationship Id="rId15" Type="http://schemas.openxmlformats.org/officeDocument/2006/relationships/image" Target="../media/image60.emf"/><Relationship Id="rId23" Type="http://schemas.openxmlformats.org/officeDocument/2006/relationships/image" Target="../media/image68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Relationship Id="rId22" Type="http://schemas.openxmlformats.org/officeDocument/2006/relationships/image" Target="../media/image6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7B4BB17-97D7-42C1-80CD-D172A39B1A9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8348" y="2148356"/>
            <a:ext cx="2070118" cy="45011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9CD08DA-354F-4C63-BB69-AB96F227B476}"/>
              </a:ext>
            </a:extLst>
          </p:cNvPr>
          <p:cNvSpPr/>
          <p:nvPr/>
        </p:nvSpPr>
        <p:spPr>
          <a:xfrm>
            <a:off x="5785581" y="1104880"/>
            <a:ext cx="1657826" cy="362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4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?</a:t>
            </a:r>
            <a:endParaRPr lang="ru-RU" sz="34400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D5C2E5B-0617-4A6E-862F-AAC3EA2D8B3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329" y="2492896"/>
            <a:ext cx="2446383" cy="4032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6B5F148-D506-429C-B620-4CA6A4DA5CD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31859" y="3631012"/>
            <a:ext cx="1886835" cy="2338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52F416C-A145-4895-990B-02AF2BC0786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5422" y="520272"/>
            <a:ext cx="4726543" cy="1571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3CDD5AA-C4A7-45A6-BB37-13CFBADBA97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97" y="1728970"/>
            <a:ext cx="3117713" cy="1584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25ECC49-039B-4BF3-8F4B-54D9548912E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40112" y="3631012"/>
            <a:ext cx="301088" cy="301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86AE7AC-2669-4A13-9E2A-F24A1AFB5183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2976980"/>
      </p:ext>
    </p:extLst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D67949F-C078-44F9-835B-9CF0CA3C88F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80512" y="1102398"/>
            <a:ext cx="3040013" cy="4869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E505F05-3DAB-464D-8C9F-7B739DC2233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373592" y="2824257"/>
            <a:ext cx="3409088" cy="322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40271D8-770C-4948-ACA4-027708D22D9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373593" y="1196752"/>
            <a:ext cx="2622375" cy="24980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FD3A2A3-C083-4510-9672-FABB55F365FE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C3D6595-F025-499A-B39C-D340EF75E70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7042690"/>
      </p:ext>
    </p:extLst>
  </p:cSld>
  <p:clrMapOvr>
    <a:masterClrMapping/>
  </p:clrMapOvr>
  <p:transition spd="slow" advClick="0" advTm="8000">
    <p:wip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9948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9584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0093 L -0.5757 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="" xmlns:p14="http://schemas.microsoft.com/office/powerpoint/2010/main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117</Words>
  <Application>Microsoft Office PowerPoint</Application>
  <PresentationFormat>Экран (4:3)</PresentationFormat>
  <Paragraphs>41</Paragraphs>
  <Slides>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svetl</cp:lastModifiedBy>
  <cp:revision>111</cp:revision>
  <dcterms:created xsi:type="dcterms:W3CDTF">2018-05-17T08:42:44Z</dcterms:created>
  <dcterms:modified xsi:type="dcterms:W3CDTF">2018-09-17T08:10:25Z</dcterms:modified>
</cp:coreProperties>
</file>