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9802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8852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5405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audio" Target="../media/audio1.wav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0.emf"/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12" Type="http://schemas.openxmlformats.org/officeDocument/2006/relationships/image" Target="../media/image2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emf"/><Relationship Id="rId5" Type="http://schemas.openxmlformats.org/officeDocument/2006/relationships/image" Target="../media/image22.emf"/><Relationship Id="rId15" Type="http://schemas.openxmlformats.org/officeDocument/2006/relationships/image" Target="../media/image19.emf"/><Relationship Id="rId10" Type="http://schemas.openxmlformats.org/officeDocument/2006/relationships/image" Target="../media/image27.emf"/><Relationship Id="rId4" Type="http://schemas.openxmlformats.org/officeDocument/2006/relationships/image" Target="../media/image21.emf"/><Relationship Id="rId9" Type="http://schemas.openxmlformats.org/officeDocument/2006/relationships/image" Target="../media/image26.emf"/><Relationship Id="rId14" Type="http://schemas.openxmlformats.org/officeDocument/2006/relationships/image" Target="../media/image3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10" Type="http://schemas.openxmlformats.org/officeDocument/2006/relationships/image" Target="../media/image39.emf"/><Relationship Id="rId4" Type="http://schemas.openxmlformats.org/officeDocument/2006/relationships/image" Target="../media/image33.emf"/><Relationship Id="rId9" Type="http://schemas.openxmlformats.org/officeDocument/2006/relationships/image" Target="../media/image3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audio" Target="../media/audio7.wav"/><Relationship Id="rId7" Type="http://schemas.openxmlformats.org/officeDocument/2006/relationships/image" Target="../media/image4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Relationship Id="rId9" Type="http://schemas.openxmlformats.org/officeDocument/2006/relationships/image" Target="../media/image48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13" Type="http://schemas.openxmlformats.org/officeDocument/2006/relationships/image" Target="../media/image58.emf"/><Relationship Id="rId18" Type="http://schemas.openxmlformats.org/officeDocument/2006/relationships/image" Target="../media/image63.emf"/><Relationship Id="rId26" Type="http://schemas.openxmlformats.org/officeDocument/2006/relationships/image" Target="../media/image71.emf"/><Relationship Id="rId3" Type="http://schemas.openxmlformats.org/officeDocument/2006/relationships/audio" Target="../media/audio8.wav"/><Relationship Id="rId21" Type="http://schemas.openxmlformats.org/officeDocument/2006/relationships/image" Target="../media/image66.emf"/><Relationship Id="rId7" Type="http://schemas.openxmlformats.org/officeDocument/2006/relationships/image" Target="../media/image52.emf"/><Relationship Id="rId12" Type="http://schemas.openxmlformats.org/officeDocument/2006/relationships/image" Target="../media/image57.emf"/><Relationship Id="rId17" Type="http://schemas.openxmlformats.org/officeDocument/2006/relationships/image" Target="../media/image62.emf"/><Relationship Id="rId25" Type="http://schemas.openxmlformats.org/officeDocument/2006/relationships/image" Target="../media/image7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1.emf"/><Relationship Id="rId20" Type="http://schemas.openxmlformats.org/officeDocument/2006/relationships/image" Target="../media/image6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emf"/><Relationship Id="rId11" Type="http://schemas.openxmlformats.org/officeDocument/2006/relationships/image" Target="../media/image56.emf"/><Relationship Id="rId24" Type="http://schemas.openxmlformats.org/officeDocument/2006/relationships/image" Target="../media/image69.emf"/><Relationship Id="rId5" Type="http://schemas.openxmlformats.org/officeDocument/2006/relationships/image" Target="../media/image50.jpeg"/><Relationship Id="rId15" Type="http://schemas.openxmlformats.org/officeDocument/2006/relationships/image" Target="../media/image60.emf"/><Relationship Id="rId23" Type="http://schemas.openxmlformats.org/officeDocument/2006/relationships/image" Target="../media/image68.emf"/><Relationship Id="rId10" Type="http://schemas.openxmlformats.org/officeDocument/2006/relationships/image" Target="../media/image55.emf"/><Relationship Id="rId19" Type="http://schemas.openxmlformats.org/officeDocument/2006/relationships/image" Target="../media/image64.emf"/><Relationship Id="rId4" Type="http://schemas.openxmlformats.org/officeDocument/2006/relationships/image" Target="../media/image49.emf"/><Relationship Id="rId9" Type="http://schemas.openxmlformats.org/officeDocument/2006/relationships/image" Target="../media/image54.emf"/><Relationship Id="rId14" Type="http://schemas.openxmlformats.org/officeDocument/2006/relationships/image" Target="../media/image59.emf"/><Relationship Id="rId22" Type="http://schemas.openxmlformats.org/officeDocument/2006/relationships/image" Target="../media/image6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B191F88-C5FB-40BB-A2A9-AC99EC31847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8520" y="-1"/>
            <a:ext cx="9289032" cy="68850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5A8913A-A5AA-4FE9-AD21-7CCD8A99F46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4544" y="-2115616"/>
            <a:ext cx="9793088" cy="952063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26F64A25-FD6A-4010-9CD4-CC89369C21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75" y="317527"/>
            <a:ext cx="6034042" cy="40440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094FDB0-68E1-432F-B299-AC831637634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69294" y="1340768"/>
            <a:ext cx="1345412" cy="4680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3F2B322D-7B78-407E-AC59-93C814597A3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2262" y="836712"/>
            <a:ext cx="2331000" cy="587088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41BC2264-3FDF-4F05-A43B-AD311F079A61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871" y="5589239"/>
            <a:ext cx="1481692" cy="11663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809803"/>
      </p:ext>
    </p:extLst>
  </p:cSld>
  <p:clrMapOvr>
    <a:masterClrMapping/>
  </p:clrMapOvr>
  <p:transition spd="slow" advClick="0" advTm="5000">
    <p:wipe/>
    <p:sndAc>
      <p:stSnd>
        <p:snd r:embed="rId3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E141D69-1B4C-46AB-AD89-BD68E96AF67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96552" y="-22870"/>
            <a:ext cx="10297143" cy="76224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B57B55C-1F93-471D-9846-84B94346F4E0}"/>
              </a:ext>
            </a:extLst>
          </p:cNvPr>
          <p:cNvSpPr/>
          <p:nvPr/>
        </p:nvSpPr>
        <p:spPr>
          <a:xfrm>
            <a:off x="6489616" y="935335"/>
            <a:ext cx="1970411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РАССМАТРИВАЕТ</a:t>
            </a:r>
            <a:endParaRPr lang="en-US" sz="2800" b="1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BED73DA9-BEA9-4E1A-8090-BF282505A193}"/>
              </a:ext>
            </a:extLst>
          </p:cNvPr>
          <p:cNvSpPr/>
          <p:nvPr/>
        </p:nvSpPr>
        <p:spPr>
          <a:xfrm>
            <a:off x="4578336" y="2468245"/>
            <a:ext cx="1585690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ХОДИТ </a:t>
            </a:r>
            <a:b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800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F5B6CD53-EF13-4700-BBCF-43A6E07D5907}"/>
              </a:ext>
            </a:extLst>
          </p:cNvPr>
          <p:cNvSpPr/>
          <p:nvPr/>
        </p:nvSpPr>
        <p:spPr>
          <a:xfrm>
            <a:off x="6489616" y="3816171"/>
            <a:ext cx="174438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62567A15-D9A2-48C4-9248-FFF6995D3443}"/>
              </a:ext>
            </a:extLst>
          </p:cNvPr>
          <p:cNvSpPr/>
          <p:nvPr/>
        </p:nvSpPr>
        <p:spPr>
          <a:xfrm>
            <a:off x="4572000" y="5589240"/>
            <a:ext cx="239039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БЛОКИРОВКИ САЙТОВ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7968668-BFDC-4CE1-A352-66C7B33547D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98688" y="476671"/>
            <a:ext cx="1058663" cy="122472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530650B7-B179-4177-AB68-EA449AE1E19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2016429"/>
            <a:ext cx="1233488" cy="12344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6D8CA5F8-D986-4506-B414-CC62EE2352C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53000" y="3556073"/>
            <a:ext cx="1350038" cy="11761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6D6C76F5-21CD-451A-BA29-D8475C72D81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2913" y="5030340"/>
            <a:ext cx="1194638" cy="11178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802B565B-338D-4302-BD02-698679F91ED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0819" y="1460262"/>
            <a:ext cx="1988045" cy="539773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631B106A-5531-448C-949D-8A27B1126999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31640" y="3394388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8975799"/>
      </p:ext>
    </p:extLst>
  </p:cSld>
  <p:clrMapOvr>
    <a:masterClrMapping/>
  </p:clrMapOvr>
  <p:transition spd="slow" advClick="0" advTm="5000">
    <p:wip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7B4BB17-97D7-42C1-80CD-D172A39B1A9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08348" y="2148356"/>
            <a:ext cx="2070118" cy="450114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99CD08DA-354F-4C63-BB69-AB96F227B476}"/>
              </a:ext>
            </a:extLst>
          </p:cNvPr>
          <p:cNvSpPr/>
          <p:nvPr/>
        </p:nvSpPr>
        <p:spPr>
          <a:xfrm>
            <a:off x="5785581" y="1104880"/>
            <a:ext cx="1657826" cy="36215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44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?</a:t>
            </a:r>
            <a:endParaRPr lang="ru-RU" sz="34400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D5C2E5B-0617-4A6E-862F-AAC3EA2D8B3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2329" y="2492896"/>
            <a:ext cx="2446383" cy="40324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6B5F148-D506-429C-B620-4CA6A4DA5CD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31859" y="3631012"/>
            <a:ext cx="1886835" cy="23389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52F416C-A145-4895-990B-02AF2BC0786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55422" y="520272"/>
            <a:ext cx="4726543" cy="157159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E3CDD5AA-C4A7-45A6-BB37-13CFBADBA97E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097" y="1728970"/>
            <a:ext cx="3117713" cy="15843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125ECC49-039B-4BF3-8F4B-54D9548912E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40112" y="3631012"/>
            <a:ext cx="301088" cy="30132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186AE7AC-2669-4A13-9E2A-F24A1AFB5183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FCC09698-52CD-456F-BC50-0FCC225D1611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2976980"/>
      </p:ext>
    </p:extLst>
  </p:cSld>
  <p:clrMapOvr>
    <a:masterClrMapping/>
  </p:clrMapOvr>
  <p:transition spd="slow" advClick="0" advTm="5000">
    <p:wipe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A7518096-D835-4C6A-8F6D-285B966983BC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CDC2A025-5FD9-4159-A7AA-D688E47DC53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5993A3B-12CA-48B5-8E4F-780EC709C67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20781" y="178273"/>
            <a:ext cx="3093402" cy="32849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241497A-FCDB-45E8-8145-6B4AE5FC204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476672"/>
            <a:ext cx="3240360" cy="25903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D839D13-801E-4342-95E0-515B374AEC4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83200" y="339762"/>
            <a:ext cx="660384" cy="6608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DD47FCA-F404-4B4E-AE3D-C6BBBEAEEA2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83200" y="1455758"/>
            <a:ext cx="660384" cy="7087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B4391C1E-49F9-4519-8265-730DC91A8ED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83200" y="2707632"/>
            <a:ext cx="673746" cy="5205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D747C81E-5EAA-447B-AEEA-7B561755647B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97720" y="3728460"/>
            <a:ext cx="1214063" cy="24008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264C926-E4E2-4EFD-99B5-9668D2854CE1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87113" y="4544940"/>
            <a:ext cx="835275" cy="7678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D33C2BB9-8E4D-4992-BDF7-7A21BC64855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64968" y="3728460"/>
            <a:ext cx="1214063" cy="240084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92DE7589-BDD9-40F9-BEC7-940671FC10BB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964968" y="4186486"/>
            <a:ext cx="1512766" cy="219484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31A20097-F1E8-4220-9857-BDDF2AAFDED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802203" y="3728460"/>
            <a:ext cx="1214063" cy="240084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292B0A6A-8075-4FBD-96E3-4C98860F8C9E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012160" y="4437112"/>
            <a:ext cx="843121" cy="109232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879B0D47-2EA7-4EE4-AC56-19E25591BE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454" y="3735664"/>
            <a:ext cx="1182624" cy="234391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E31FECD1-F4BE-49FF-AD2D-37FAAF8E54A9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753866" y="3486354"/>
            <a:ext cx="2641800" cy="264384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F3FE8D8C-0CD3-425F-B9C5-73D1D1CECAE9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5496" y="1358992"/>
            <a:ext cx="3162284" cy="525135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2F447CCB-30DD-4A36-8291-EB92315DB369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20687490">
            <a:off x="1123395" y="3217912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85270329"/>
      </p:ext>
    </p:extLst>
  </p:cSld>
  <p:clrMapOvr>
    <a:masterClrMapping/>
  </p:clrMapOvr>
  <p:transition spd="slow" advClick="0" advTm="5000">
    <p:wipe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01B58B8-501D-41FE-8607-D508FBC5E45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218" y="1355688"/>
            <a:ext cx="8595564" cy="46656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3A5CABA6-9321-4D5C-BEA1-F03AFBAB8CE5}"/>
              </a:ext>
            </a:extLst>
          </p:cNvPr>
          <p:cNvSpPr/>
          <p:nvPr/>
        </p:nvSpPr>
        <p:spPr>
          <a:xfrm>
            <a:off x="4469430" y="2579698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Arial Narrow" panose="020B0606020202030204" pitchFamily="34" charset="0"/>
              </a:rPr>
              <a:t>НОМЕР ВАШИХ ДОКУМЕНТОВ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757CD2C-1859-45AA-8A28-3C4DF2D77D83}"/>
              </a:ext>
            </a:extLst>
          </p:cNvPr>
          <p:cNvSpPr/>
          <p:nvPr/>
        </p:nvSpPr>
        <p:spPr>
          <a:xfrm>
            <a:off x="4644008" y="1622850"/>
            <a:ext cx="2539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89AA2"/>
                </a:solidFill>
                <a:latin typeface="Arial Narrow" panose="020B0606020202030204" pitchFamily="34" charset="0"/>
              </a:rPr>
              <a:t>СОСТОЯНИЕ ЗДОРОВЬЯ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AEECB8DA-E250-41A7-8FF2-60A9B56E73CE}"/>
              </a:ext>
            </a:extLst>
          </p:cNvPr>
          <p:cNvSpPr/>
          <p:nvPr/>
        </p:nvSpPr>
        <p:spPr>
          <a:xfrm>
            <a:off x="598543" y="2402885"/>
            <a:ext cx="2893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ПЕРСОНАЛЬНЫЕ</a:t>
            </a:r>
          </a:p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ДАННЫЕ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B6E35424-A16C-4407-9189-0A17ADC335C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16692" y="1839688"/>
            <a:ext cx="1111589" cy="116401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536D75F4-60FE-40F2-BF79-12FB592941F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46907" y="599818"/>
            <a:ext cx="2425714" cy="10471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1427A304-80C6-4665-A8FD-0006C9B514D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88961" y="1196752"/>
            <a:ext cx="291375" cy="27216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EB360177-29B4-4E67-AB95-13E97F442E71}"/>
              </a:ext>
            </a:extLst>
          </p:cNvPr>
          <p:cNvSpPr/>
          <p:nvPr/>
        </p:nvSpPr>
        <p:spPr>
          <a:xfrm>
            <a:off x="5148064" y="3487704"/>
            <a:ext cx="2035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ФАМИЛИЯ, ИМЯ, 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ДАТА РОЖДЕНИЯ,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НОМЕР ТЕЛЕФОНА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="" xmlns:a16="http://schemas.microsoft.com/office/drawing/2014/main" id="{043C6A9C-297D-4622-B347-64CD0D4FA33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01092" y="3575116"/>
            <a:ext cx="1251083" cy="119800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="" xmlns:a16="http://schemas.microsoft.com/office/drawing/2014/main" id="{2D5369F0-3DBB-49CC-BA18-6A2A5E677FA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65607" y="3639888"/>
            <a:ext cx="728438" cy="972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="" xmlns:a16="http://schemas.microsoft.com/office/drawing/2014/main" id="{05359692-4D44-4708-A2B6-AE79E1FCC07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0608" y="3978137"/>
            <a:ext cx="728438" cy="9720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="" xmlns:a16="http://schemas.microsoft.com/office/drawing/2014/main" id="{9B257690-4274-4800-BDA6-5A188CAF3C7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0608" y="4278765"/>
            <a:ext cx="728438" cy="972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="" xmlns:a16="http://schemas.microsoft.com/office/drawing/2014/main" id="{2627EF05-8D3A-42EB-AF45-59DB83DA90F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0608" y="4598148"/>
            <a:ext cx="728438" cy="97200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2B2ABCB5-598E-4A02-A85F-CD55A107FFEF}"/>
              </a:ext>
            </a:extLst>
          </p:cNvPr>
          <p:cNvSpPr/>
          <p:nvPr/>
        </p:nvSpPr>
        <p:spPr>
          <a:xfrm>
            <a:off x="4283968" y="5095979"/>
            <a:ext cx="2448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ОТПЕЧАТКИ ПАЛЬЦЕВ, </a:t>
            </a:r>
          </a:p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ФОТОГРАФИЯ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="" xmlns:a16="http://schemas.microsoft.com/office/drawing/2014/main" id="{6804557A-8F2B-4DB3-A4B8-236A3CE992CE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48250" y="5103263"/>
            <a:ext cx="816648" cy="1323992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="" xmlns:a16="http://schemas.microsoft.com/office/drawing/2014/main" id="{2BF71138-5870-4124-A07F-86D49392E782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166499" y="5583871"/>
            <a:ext cx="596797" cy="779890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9BF25857-7B9D-4F9D-954B-D3E8DE7172D2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0853AD7-3FB3-477F-A478-F6F3D535F54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2184522"/>
      </p:ext>
    </p:extLst>
  </p:cSld>
  <p:clrMapOvr>
    <a:masterClrMapping/>
  </p:clrMapOvr>
  <p:transition spd="slow" advClick="0" advTm="18000">
    <p:wip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5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D67949F-C078-44F9-835B-9CF0CA3C88F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80512" y="1102398"/>
            <a:ext cx="3040013" cy="48697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E505F05-3DAB-464D-8C9F-7B739DC2233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373592" y="2824257"/>
            <a:ext cx="3409088" cy="32270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40271D8-770C-4948-ACA4-027708D22D9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373593" y="1196752"/>
            <a:ext cx="2622375" cy="24980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8FD3A2A3-C083-4510-9672-FABB55F365FE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C3D6595-F025-499A-B39C-D340EF75E70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67042690"/>
      </p:ext>
    </p:extLst>
  </p:cSld>
  <p:clrMapOvr>
    <a:masterClrMapping/>
  </p:clrMapOvr>
  <p:transition spd="slow" advClick="0" advTm="8000">
    <p:wipe/>
    <p:sndAc>
      <p:stSnd>
        <p:snd r:embed="rId2" name="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59948 -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65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0.59584 -0.004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92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-0.00093 L -0.5757 0.0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26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5C8E45A-DF61-4BD2-817B-2699978BB56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8975" y="1811459"/>
            <a:ext cx="9721080" cy="35022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991DB97D-3804-4B01-B6ED-562EC641D128}"/>
              </a:ext>
            </a:extLst>
          </p:cNvPr>
          <p:cNvSpPr/>
          <p:nvPr/>
        </p:nvSpPr>
        <p:spPr>
          <a:xfrm>
            <a:off x="107504" y="2468845"/>
            <a:ext cx="5743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AB018"/>
                </a:solidFill>
                <a:latin typeface="Arial Narrow" panose="020B0606020202030204" pitchFamily="34" charset="0"/>
              </a:rPr>
              <a:t>СПЕЦИАЛЬНЫЕ ПЕРСОНАЛЬНЫЕ ДАННЫЕ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9A92214B-9CB0-4D32-A313-B4110B9147FB}"/>
              </a:ext>
            </a:extLst>
          </p:cNvPr>
          <p:cNvSpPr/>
          <p:nvPr/>
        </p:nvSpPr>
        <p:spPr>
          <a:xfrm>
            <a:off x="388115" y="293051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Расовая или национальная принадлежность, политические взгляды, религиозные или философские убеждения, состояние здоровья и пр.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858D6791-2BE5-43AC-90B8-668350E4011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61825"/>
            <a:ext cx="9144000" cy="216894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0205B24-09CB-40A5-B086-6B9143FAE19E}"/>
              </a:ext>
            </a:extLst>
          </p:cNvPr>
          <p:cNvSpPr/>
          <p:nvPr/>
        </p:nvSpPr>
        <p:spPr>
          <a:xfrm>
            <a:off x="107504" y="494056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9AA2"/>
                </a:solidFill>
                <a:latin typeface="Arial Narrow" panose="020B0606020202030204" pitchFamily="34" charset="0"/>
              </a:rPr>
              <a:t>БИОМЕТРИЧЕСКИЕ ПЕРСОНАЛЬНЫЕ ДАННЫЕ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A69CE218-E292-4A99-9451-22132B4EC7D6}"/>
              </a:ext>
            </a:extLst>
          </p:cNvPr>
          <p:cNvSpPr/>
          <p:nvPr/>
        </p:nvSpPr>
        <p:spPr>
          <a:xfrm>
            <a:off x="316346" y="1141293"/>
            <a:ext cx="69842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Отпечаток пальца, рисунок радужной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оболочки глаза, код ДНК, слепок голоса и пр.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B87DAAFD-B9B3-41CF-B950-C96C6A565DC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96336" y="484707"/>
            <a:ext cx="1023464" cy="208705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6AC140C-0384-4080-B2DD-038055BA1CA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08304" y="2865819"/>
            <a:ext cx="1656412" cy="16903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02453C24-6463-42AC-B283-DED4BECD0CD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9511" y="4221088"/>
            <a:ext cx="9361041" cy="2674215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DD449D6E-9729-4489-A934-1C56EB7AFCC7}"/>
              </a:ext>
            </a:extLst>
          </p:cNvPr>
          <p:cNvSpPr/>
          <p:nvPr/>
        </p:nvSpPr>
        <p:spPr>
          <a:xfrm>
            <a:off x="178975" y="4468726"/>
            <a:ext cx="362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4024"/>
                </a:solidFill>
                <a:latin typeface="Arial Narrow" panose="020B0606020202030204" pitchFamily="34" charset="0"/>
              </a:rPr>
              <a:t>ПЕРСОНАЛЬНЫЕ ДАННЫЕ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483F9062-773A-4F68-913A-FA70D2DEF52D}"/>
              </a:ext>
            </a:extLst>
          </p:cNvPr>
          <p:cNvSpPr/>
          <p:nvPr/>
        </p:nvSpPr>
        <p:spPr>
          <a:xfrm>
            <a:off x="388115" y="4958030"/>
            <a:ext cx="6776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Фамилия, имя, отчество, дата рождения,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место рождения, место жительства,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номер телефона, адрес электронной почты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EB219396-F870-4CA7-B41A-C56D650AD6B7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596336" y="4982627"/>
            <a:ext cx="1075532" cy="108707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F4D5E6AE-3395-4353-9743-0DAFE0FE53C0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0DFCF434-3BFC-4CBA-9F08-664B332FCD4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4242155"/>
      </p:ext>
    </p:extLst>
  </p:cSld>
  <p:clrMapOvr>
    <a:masterClrMapping/>
  </p:clrMapOvr>
  <p:transition spd="slow" advClick="0" advTm="36000">
    <p:wipe/>
    <p:sndAc>
      <p:stSnd>
        <p:snd r:embed="rId3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extLst>
      <p:ext uri="{BB962C8B-B14F-4D97-AF65-F5344CB8AC3E}">
        <p14:creationId xmlns="" xmlns:p14="http://schemas.microsoft.com/office/powerpoint/2010/main" val="2592920174"/>
      </p:ext>
    </p:extLst>
  </p:cSld>
  <p:clrMapOvr>
    <a:masterClrMapping/>
  </p:clrMapOvr>
  <p:transition spd="slow" advClick="0" advTm="5000">
    <p:wipe/>
    <p:sndAc>
      <p:stSnd>
        <p:snd r:embed="rId3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1715</TotalTime>
  <Words>117</Words>
  <Application>Microsoft Office PowerPoint</Application>
  <PresentationFormat>Экран (4:3)</PresentationFormat>
  <Paragraphs>41</Paragraphs>
  <Slides>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svetl</cp:lastModifiedBy>
  <cp:revision>111</cp:revision>
  <dcterms:created xsi:type="dcterms:W3CDTF">2018-05-17T08:42:44Z</dcterms:created>
  <dcterms:modified xsi:type="dcterms:W3CDTF">2018-09-17T08:10:25Z</dcterms:modified>
</cp:coreProperties>
</file>